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slideLayouts/slideLayout13.xml" ContentType="application/vnd.openxmlformats-officedocument.presentationml.slideLayout+xml"/>
  <Override PartName="/ppt/theme/theme13.xml" ContentType="application/vnd.openxmlformats-officedocument.theme+xml"/>
  <Override PartName="/ppt/slideLayouts/slideLayout14.xml" ContentType="application/vnd.openxmlformats-officedocument.presentationml.slideLayout+xml"/>
  <Override PartName="/ppt/theme/theme14.xml" ContentType="application/vnd.openxmlformats-officedocument.theme+xml"/>
  <Override PartName="/ppt/slideLayouts/slideLayout15.xml" ContentType="application/vnd.openxmlformats-officedocument.presentationml.slideLayout+xml"/>
  <Override PartName="/ppt/theme/theme15.xml" ContentType="application/vnd.openxmlformats-officedocument.theme+xml"/>
  <Override PartName="/ppt/slideLayouts/slideLayout16.xml" ContentType="application/vnd.openxmlformats-officedocument.presentationml.slideLayout+xml"/>
  <Override PartName="/ppt/theme/theme16.xml" ContentType="application/vnd.openxmlformats-officedocument.theme+xml"/>
  <Override PartName="/ppt/slideLayouts/slideLayout17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  <p:sldMasterId id="2147483662" r:id="rId2"/>
    <p:sldMasterId id="2147483664" r:id="rId3"/>
    <p:sldMasterId id="2147483666" r:id="rId4"/>
    <p:sldMasterId id="2147483668" r:id="rId5"/>
    <p:sldMasterId id="2147483670" r:id="rId6"/>
    <p:sldMasterId id="2147483673" r:id="rId7"/>
    <p:sldMasterId id="2147483675" r:id="rId8"/>
    <p:sldMasterId id="2147483693" r:id="rId9"/>
    <p:sldMasterId id="2147483695" r:id="rId10"/>
    <p:sldMasterId id="2147483679" r:id="rId11"/>
    <p:sldMasterId id="2147483681" r:id="rId12"/>
    <p:sldMasterId id="2147483685" r:id="rId13"/>
    <p:sldMasterId id="2147483683" r:id="rId14"/>
    <p:sldMasterId id="2147483687" r:id="rId15"/>
    <p:sldMasterId id="2147483689" r:id="rId16"/>
    <p:sldMasterId id="2147483691" r:id="rId17"/>
  </p:sldMasterIdLst>
  <p:notesMasterIdLst>
    <p:notesMasterId r:id="rId23"/>
  </p:notesMasterIdLst>
  <p:handoutMasterIdLst>
    <p:handoutMasterId r:id="rId24"/>
  </p:handoutMasterIdLst>
  <p:sldIdLst>
    <p:sldId id="318" r:id="rId18"/>
    <p:sldId id="343" r:id="rId19"/>
    <p:sldId id="336" r:id="rId20"/>
    <p:sldId id="345" r:id="rId21"/>
    <p:sldId id="346" r:id="rId22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A0F39F-5B49-A14D-8EC1-87529DDCAD4A}" v="10" dt="2022-09-14T09:29:34.4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67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21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8" d="100"/>
          <a:sy n="118" d="100"/>
        </p:scale>
        <p:origin x="3672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4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phie Jacquot" userId="a73d2843-0937-4198-ab2e-38b89f5c43cd" providerId="ADAL" clId="{1FA0F39F-5B49-A14D-8EC1-87529DDCAD4A}"/>
    <pc:docChg chg="custSel delSld modSld">
      <pc:chgData name="Sophie Jacquot" userId="a73d2843-0937-4198-ab2e-38b89f5c43cd" providerId="ADAL" clId="{1FA0F39F-5B49-A14D-8EC1-87529DDCAD4A}" dt="2022-09-14T10:13:17.622" v="949" actId="20577"/>
      <pc:docMkLst>
        <pc:docMk/>
      </pc:docMkLst>
      <pc:sldChg chg="modSp mod">
        <pc:chgData name="Sophie Jacquot" userId="a73d2843-0937-4198-ab2e-38b89f5c43cd" providerId="ADAL" clId="{1FA0F39F-5B49-A14D-8EC1-87529DDCAD4A}" dt="2022-09-14T08:54:20.752" v="165" actId="14100"/>
        <pc:sldMkLst>
          <pc:docMk/>
          <pc:sldMk cId="0" sldId="318"/>
        </pc:sldMkLst>
        <pc:spChg chg="mod">
          <ac:chgData name="Sophie Jacquot" userId="a73d2843-0937-4198-ab2e-38b89f5c43cd" providerId="ADAL" clId="{1FA0F39F-5B49-A14D-8EC1-87529DDCAD4A}" dt="2022-09-14T08:54:20.752" v="165" actId="14100"/>
          <ac:spMkLst>
            <pc:docMk/>
            <pc:sldMk cId="0" sldId="318"/>
            <ac:spMk id="10" creationId="{9FEB6C27-C1FA-345F-49C7-12736FE6C715}"/>
          </ac:spMkLst>
        </pc:spChg>
        <pc:spChg chg="mod">
          <ac:chgData name="Sophie Jacquot" userId="a73d2843-0937-4198-ab2e-38b89f5c43cd" providerId="ADAL" clId="{1FA0F39F-5B49-A14D-8EC1-87529DDCAD4A}" dt="2022-09-14T08:46:48.291" v="51" actId="20577"/>
          <ac:spMkLst>
            <pc:docMk/>
            <pc:sldMk cId="0" sldId="318"/>
            <ac:spMk id="19459" creationId="{61FC5250-24E5-63DB-D072-53E51E74A792}"/>
          </ac:spMkLst>
        </pc:spChg>
      </pc:sldChg>
      <pc:sldChg chg="modSp mod">
        <pc:chgData name="Sophie Jacquot" userId="a73d2843-0937-4198-ab2e-38b89f5c43cd" providerId="ADAL" clId="{1FA0F39F-5B49-A14D-8EC1-87529DDCAD4A}" dt="2022-09-14T09:09:32.783" v="425" actId="692"/>
        <pc:sldMkLst>
          <pc:docMk/>
          <pc:sldMk cId="0" sldId="336"/>
        </pc:sldMkLst>
        <pc:spChg chg="mod">
          <ac:chgData name="Sophie Jacquot" userId="a73d2843-0937-4198-ab2e-38b89f5c43cd" providerId="ADAL" clId="{1FA0F39F-5B49-A14D-8EC1-87529DDCAD4A}" dt="2022-09-14T09:09:32.783" v="425" actId="692"/>
          <ac:spMkLst>
            <pc:docMk/>
            <pc:sldMk cId="0" sldId="336"/>
            <ac:spMk id="5" creationId="{89494516-267B-C8C9-333C-17518DC8320B}"/>
          </ac:spMkLst>
        </pc:spChg>
      </pc:sldChg>
      <pc:sldChg chg="del">
        <pc:chgData name="Sophie Jacquot" userId="a73d2843-0937-4198-ab2e-38b89f5c43cd" providerId="ADAL" clId="{1FA0F39F-5B49-A14D-8EC1-87529DDCAD4A}" dt="2022-09-14T08:54:31.324" v="166" actId="2696"/>
        <pc:sldMkLst>
          <pc:docMk/>
          <pc:sldMk cId="2381841151" sldId="341"/>
        </pc:sldMkLst>
      </pc:sldChg>
      <pc:sldChg chg="del">
        <pc:chgData name="Sophie Jacquot" userId="a73d2843-0937-4198-ab2e-38b89f5c43cd" providerId="ADAL" clId="{1FA0F39F-5B49-A14D-8EC1-87529DDCAD4A}" dt="2022-09-14T08:54:33.189" v="167" actId="2696"/>
        <pc:sldMkLst>
          <pc:docMk/>
          <pc:sldMk cId="2796316657" sldId="342"/>
        </pc:sldMkLst>
      </pc:sldChg>
      <pc:sldChg chg="addSp delSp modSp mod">
        <pc:chgData name="Sophie Jacquot" userId="a73d2843-0937-4198-ab2e-38b89f5c43cd" providerId="ADAL" clId="{1FA0F39F-5B49-A14D-8EC1-87529DDCAD4A}" dt="2022-09-14T09:34:03.101" v="761" actId="1076"/>
        <pc:sldMkLst>
          <pc:docMk/>
          <pc:sldMk cId="2535383410" sldId="343"/>
        </pc:sldMkLst>
        <pc:spChg chg="del">
          <ac:chgData name="Sophie Jacquot" userId="a73d2843-0937-4198-ab2e-38b89f5c43cd" providerId="ADAL" clId="{1FA0F39F-5B49-A14D-8EC1-87529DDCAD4A}" dt="2022-09-14T09:15:49.125" v="529" actId="478"/>
          <ac:spMkLst>
            <pc:docMk/>
            <pc:sldMk cId="2535383410" sldId="343"/>
            <ac:spMk id="6" creationId="{78E88BBC-ECE0-FE3F-9A52-AD2EB46AE1FB}"/>
          </ac:spMkLst>
        </pc:spChg>
        <pc:spChg chg="add del mod">
          <ac:chgData name="Sophie Jacquot" userId="a73d2843-0937-4198-ab2e-38b89f5c43cd" providerId="ADAL" clId="{1FA0F39F-5B49-A14D-8EC1-87529DDCAD4A}" dt="2022-09-14T09:29:19.990" v="574" actId="478"/>
          <ac:spMkLst>
            <pc:docMk/>
            <pc:sldMk cId="2535383410" sldId="343"/>
            <ac:spMk id="7" creationId="{A9C20B85-33E7-B460-0C83-3D7BBCCAD6A3}"/>
          </ac:spMkLst>
        </pc:spChg>
        <pc:spChg chg="add mod">
          <ac:chgData name="Sophie Jacquot" userId="a73d2843-0937-4198-ab2e-38b89f5c43cd" providerId="ADAL" clId="{1FA0F39F-5B49-A14D-8EC1-87529DDCAD4A}" dt="2022-09-14T09:33:48.952" v="756" actId="1076"/>
          <ac:spMkLst>
            <pc:docMk/>
            <pc:sldMk cId="2535383410" sldId="343"/>
            <ac:spMk id="8" creationId="{6F711C61-AB32-EC61-EFB5-86351051E81A}"/>
          </ac:spMkLst>
        </pc:spChg>
        <pc:spChg chg="add mod">
          <ac:chgData name="Sophie Jacquot" userId="a73d2843-0937-4198-ab2e-38b89f5c43cd" providerId="ADAL" clId="{1FA0F39F-5B49-A14D-8EC1-87529DDCAD4A}" dt="2022-09-14T09:34:03.101" v="761" actId="1076"/>
          <ac:spMkLst>
            <pc:docMk/>
            <pc:sldMk cId="2535383410" sldId="343"/>
            <ac:spMk id="10" creationId="{0090C918-28F6-B40A-AF38-588DD6CFE969}"/>
          </ac:spMkLst>
        </pc:spChg>
        <pc:picChg chg="add del mod modCrop">
          <ac:chgData name="Sophie Jacquot" userId="a73d2843-0937-4198-ab2e-38b89f5c43cd" providerId="ADAL" clId="{1FA0F39F-5B49-A14D-8EC1-87529DDCAD4A}" dt="2022-09-14T09:26:02.037" v="534" actId="478"/>
          <ac:picMkLst>
            <pc:docMk/>
            <pc:sldMk cId="2535383410" sldId="343"/>
            <ac:picMk id="2" creationId="{830D31F2-CE50-8335-A043-9945398F37D7}"/>
          </ac:picMkLst>
        </pc:picChg>
        <pc:picChg chg="mod">
          <ac:chgData name="Sophie Jacquot" userId="a73d2843-0937-4198-ab2e-38b89f5c43cd" providerId="ADAL" clId="{1FA0F39F-5B49-A14D-8EC1-87529DDCAD4A}" dt="2022-09-14T09:28:06.986" v="557" actId="14100"/>
          <ac:picMkLst>
            <pc:docMk/>
            <pc:sldMk cId="2535383410" sldId="343"/>
            <ac:picMk id="3" creationId="{F283C2DA-6951-4A5B-B979-3E217382552E}"/>
          </ac:picMkLst>
        </pc:picChg>
        <pc:picChg chg="add mod modCrop">
          <ac:chgData name="Sophie Jacquot" userId="a73d2843-0937-4198-ab2e-38b89f5c43cd" providerId="ADAL" clId="{1FA0F39F-5B49-A14D-8EC1-87529DDCAD4A}" dt="2022-09-14T09:27:57.160" v="555" actId="1076"/>
          <ac:picMkLst>
            <pc:docMk/>
            <pc:sldMk cId="2535383410" sldId="343"/>
            <ac:picMk id="4" creationId="{576120B1-29A0-C2C5-44F0-C2FCFB2CCB7B}"/>
          </ac:picMkLst>
        </pc:picChg>
        <pc:picChg chg="del">
          <ac:chgData name="Sophie Jacquot" userId="a73d2843-0937-4198-ab2e-38b89f5c43cd" providerId="ADAL" clId="{1FA0F39F-5B49-A14D-8EC1-87529DDCAD4A}" dt="2022-09-14T09:15:46.146" v="528" actId="478"/>
          <ac:picMkLst>
            <pc:docMk/>
            <pc:sldMk cId="2535383410" sldId="343"/>
            <ac:picMk id="5" creationId="{F5BBDEC2-4DAD-B859-BF85-0C4CC549C6AE}"/>
          </ac:picMkLst>
        </pc:picChg>
        <pc:picChg chg="add mod">
          <ac:chgData name="Sophie Jacquot" userId="a73d2843-0937-4198-ab2e-38b89f5c43cd" providerId="ADAL" clId="{1FA0F39F-5B49-A14D-8EC1-87529DDCAD4A}" dt="2022-09-14T09:27:43.257" v="552" actId="1076"/>
          <ac:picMkLst>
            <pc:docMk/>
            <pc:sldMk cId="2535383410" sldId="343"/>
            <ac:picMk id="1026" creationId="{6873E229-D844-8CCA-E49D-FA5FC48B965A}"/>
          </ac:picMkLst>
        </pc:picChg>
      </pc:sldChg>
      <pc:sldChg chg="del">
        <pc:chgData name="Sophie Jacquot" userId="a73d2843-0937-4198-ab2e-38b89f5c43cd" providerId="ADAL" clId="{1FA0F39F-5B49-A14D-8EC1-87529DDCAD4A}" dt="2022-09-14T08:57:51.565" v="169" actId="2696"/>
        <pc:sldMkLst>
          <pc:docMk/>
          <pc:sldMk cId="1766367958" sldId="344"/>
        </pc:sldMkLst>
      </pc:sldChg>
      <pc:sldChg chg="modSp mod">
        <pc:chgData name="Sophie Jacquot" userId="a73d2843-0937-4198-ab2e-38b89f5c43cd" providerId="ADAL" clId="{1FA0F39F-5B49-A14D-8EC1-87529DDCAD4A}" dt="2022-09-14T09:09:25.345" v="419" actId="1076"/>
        <pc:sldMkLst>
          <pc:docMk/>
          <pc:sldMk cId="3750925630" sldId="345"/>
        </pc:sldMkLst>
        <pc:spChg chg="mod">
          <ac:chgData name="Sophie Jacquot" userId="a73d2843-0937-4198-ab2e-38b89f5c43cd" providerId="ADAL" clId="{1FA0F39F-5B49-A14D-8EC1-87529DDCAD4A}" dt="2022-09-14T09:09:25.345" v="419" actId="1076"/>
          <ac:spMkLst>
            <pc:docMk/>
            <pc:sldMk cId="3750925630" sldId="345"/>
            <ac:spMk id="3" creationId="{53151136-32DD-075B-6F4C-A42927B1414D}"/>
          </ac:spMkLst>
        </pc:spChg>
        <pc:spChg chg="mod">
          <ac:chgData name="Sophie Jacquot" userId="a73d2843-0937-4198-ab2e-38b89f5c43cd" providerId="ADAL" clId="{1FA0F39F-5B49-A14D-8EC1-87529DDCAD4A}" dt="2022-09-14T09:09:17.249" v="417" actId="1076"/>
          <ac:spMkLst>
            <pc:docMk/>
            <pc:sldMk cId="3750925630" sldId="345"/>
            <ac:spMk id="5" creationId="{89494516-267B-C8C9-333C-17518DC8320B}"/>
          </ac:spMkLst>
        </pc:spChg>
        <pc:graphicFrameChg chg="mod">
          <ac:chgData name="Sophie Jacquot" userId="a73d2843-0937-4198-ab2e-38b89f5c43cd" providerId="ADAL" clId="{1FA0F39F-5B49-A14D-8EC1-87529DDCAD4A}" dt="2022-09-14T09:09:19.770" v="418" actId="1076"/>
          <ac:graphicFrameMkLst>
            <pc:docMk/>
            <pc:sldMk cId="3750925630" sldId="345"/>
            <ac:graphicFrameMk id="4" creationId="{38F7D099-327E-37D1-D1F6-7ADCBEF10331}"/>
          </ac:graphicFrameMkLst>
        </pc:graphicFrameChg>
      </pc:sldChg>
      <pc:sldChg chg="addSp modSp mod">
        <pc:chgData name="Sophie Jacquot" userId="a73d2843-0937-4198-ab2e-38b89f5c43cd" providerId="ADAL" clId="{1FA0F39F-5B49-A14D-8EC1-87529DDCAD4A}" dt="2022-09-14T10:13:17.622" v="949" actId="20577"/>
        <pc:sldMkLst>
          <pc:docMk/>
          <pc:sldMk cId="1838387820" sldId="346"/>
        </pc:sldMkLst>
        <pc:spChg chg="add mod">
          <ac:chgData name="Sophie Jacquot" userId="a73d2843-0937-4198-ab2e-38b89f5c43cd" providerId="ADAL" clId="{1FA0F39F-5B49-A14D-8EC1-87529DDCAD4A}" dt="2022-09-14T09:45:26.462" v="782" actId="20577"/>
          <ac:spMkLst>
            <pc:docMk/>
            <pc:sldMk cId="1838387820" sldId="346"/>
            <ac:spMk id="2" creationId="{7A9BE858-62DC-25E0-B42A-7265AE952353}"/>
          </ac:spMkLst>
        </pc:spChg>
        <pc:spChg chg="mod">
          <ac:chgData name="Sophie Jacquot" userId="a73d2843-0937-4198-ab2e-38b89f5c43cd" providerId="ADAL" clId="{1FA0F39F-5B49-A14D-8EC1-87529DDCAD4A}" dt="2022-09-14T09:08:20.561" v="402" actId="20577"/>
          <ac:spMkLst>
            <pc:docMk/>
            <pc:sldMk cId="1838387820" sldId="346"/>
            <ac:spMk id="3" creationId="{53151136-32DD-075B-6F4C-A42927B1414D}"/>
          </ac:spMkLst>
        </pc:spChg>
        <pc:spChg chg="add mod">
          <ac:chgData name="Sophie Jacquot" userId="a73d2843-0937-4198-ab2e-38b89f5c43cd" providerId="ADAL" clId="{1FA0F39F-5B49-A14D-8EC1-87529DDCAD4A}" dt="2022-09-14T10:13:17.622" v="949" actId="20577"/>
          <ac:spMkLst>
            <pc:docMk/>
            <pc:sldMk cId="1838387820" sldId="346"/>
            <ac:spMk id="4" creationId="{E9CA9BA0-1E1E-FA16-FF3D-CFFA9B19F16F}"/>
          </ac:spMkLst>
        </pc:spChg>
      </pc:sldChg>
      <pc:sldChg chg="del">
        <pc:chgData name="Sophie Jacquot" userId="a73d2843-0937-4198-ab2e-38b89f5c43cd" providerId="ADAL" clId="{1FA0F39F-5B49-A14D-8EC1-87529DDCAD4A}" dt="2022-09-14T09:10:57.306" v="527" actId="2696"/>
        <pc:sldMkLst>
          <pc:docMk/>
          <pc:sldMk cId="727966716" sldId="34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9B096BBA-EA03-2C3A-AA31-154D1C3100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4F3CA1D-4174-2C61-3B93-9A90C65F51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EC40221-DDA8-C74D-86B2-7B6457029E07}" type="datetimeFigureOut">
              <a:rPr lang="fr-FR"/>
              <a:pPr>
                <a:defRPr/>
              </a:pPr>
              <a:t>14/09/2022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0B805CC-87F0-2B2F-EE25-A21D3E2E48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53E8C98-E244-FCEC-A44D-A616A7DF93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6E9E84C-3659-9445-8221-774D3859B7E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CE4F8-13FC-3541-93B1-B9D3E53E0107}" type="datetimeFigureOut">
              <a:rPr lang="fr-FR" smtClean="0"/>
              <a:t>14/09/2022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D00D67-5D19-DD47-9D8E-722DDC4E55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1900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00D67-5D19-DD47-9D8E-722DDC4E558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572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5872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9"/>
          <p:cNvSpPr>
            <a:spLocks noGrp="1"/>
          </p:cNvSpPr>
          <p:nvPr>
            <p:ph type="body" sz="quarter" idx="10"/>
          </p:nvPr>
        </p:nvSpPr>
        <p:spPr>
          <a:xfrm>
            <a:off x="4273044" y="6234478"/>
            <a:ext cx="4248150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500" baseline="0">
                <a:solidFill>
                  <a:srgbClr val="0021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BE" dirty="0"/>
          </a:p>
        </p:txBody>
      </p:sp>
      <p:sp>
        <p:nvSpPr>
          <p:cNvPr id="10" name="Espace réservé du texte 21"/>
          <p:cNvSpPr>
            <a:spLocks noGrp="1"/>
          </p:cNvSpPr>
          <p:nvPr>
            <p:ph type="body" sz="quarter" idx="11"/>
          </p:nvPr>
        </p:nvSpPr>
        <p:spPr>
          <a:xfrm>
            <a:off x="8413504" y="6234987"/>
            <a:ext cx="540345" cy="4312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rgbClr val="0021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BE" dirty="0"/>
          </a:p>
        </p:txBody>
      </p:sp>
      <p:sp>
        <p:nvSpPr>
          <p:cNvPr id="5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971600" y="1699200"/>
            <a:ext cx="3600000" cy="4752000"/>
          </a:xfrm>
          <a:prstGeom prst="rect">
            <a:avLst/>
          </a:prstGeom>
        </p:spPr>
        <p:txBody>
          <a:bodyPr/>
          <a:lstStyle>
            <a:lvl1pPr marL="342900" indent="-342900">
              <a:buFont typeface="+mj-lt"/>
              <a:buAutoNum type="arabicPeriod"/>
              <a:defRPr sz="2000">
                <a:solidFill>
                  <a:srgbClr val="0021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BE" dirty="0"/>
          </a:p>
        </p:txBody>
      </p:sp>
      <p:sp>
        <p:nvSpPr>
          <p:cNvPr id="6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5040000" y="1699200"/>
            <a:ext cx="3600000" cy="4752000"/>
          </a:xfrm>
          <a:prstGeom prst="rect">
            <a:avLst/>
          </a:prstGeom>
        </p:spPr>
        <p:txBody>
          <a:bodyPr/>
          <a:lstStyle>
            <a:lvl1pPr marL="342900" indent="-342900">
              <a:buFont typeface="+mj-lt"/>
              <a:buAutoNum type="arabicPeriod" startAt="4"/>
              <a:defRPr sz="2000">
                <a:solidFill>
                  <a:srgbClr val="0021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692470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10"/>
          <p:cNvSpPr>
            <a:spLocks noGrp="1"/>
          </p:cNvSpPr>
          <p:nvPr>
            <p:ph type="pic" sz="quarter" idx="10"/>
          </p:nvPr>
        </p:nvSpPr>
        <p:spPr>
          <a:xfrm>
            <a:off x="1008000" y="1339200"/>
            <a:ext cx="3456000" cy="4824000"/>
          </a:xfrm>
          <a:prstGeom prst="rect">
            <a:avLst/>
          </a:prstGeom>
        </p:spPr>
        <p:txBody>
          <a:bodyPr/>
          <a:lstStyle/>
          <a:p>
            <a:pPr lvl="0"/>
            <a:endParaRPr lang="fr-BE" noProof="0"/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1"/>
          </p:nvPr>
        </p:nvSpPr>
        <p:spPr>
          <a:xfrm>
            <a:off x="4680012" y="1339200"/>
            <a:ext cx="3456000" cy="4824000"/>
          </a:xfrm>
          <a:prstGeom prst="rect">
            <a:avLst/>
          </a:prstGeom>
        </p:spPr>
        <p:txBody>
          <a:bodyPr/>
          <a:lstStyle/>
          <a:p>
            <a:pPr lvl="0"/>
            <a:endParaRPr lang="fr-BE" noProof="0"/>
          </a:p>
        </p:txBody>
      </p:sp>
    </p:spTree>
    <p:extLst>
      <p:ext uri="{BB962C8B-B14F-4D97-AF65-F5344CB8AC3E}">
        <p14:creationId xmlns:p14="http://schemas.microsoft.com/office/powerpoint/2010/main" val="596997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11"/>
          <p:cNvSpPr>
            <a:spLocks noGrp="1"/>
          </p:cNvSpPr>
          <p:nvPr>
            <p:ph type="pic" sz="quarter" idx="10"/>
          </p:nvPr>
        </p:nvSpPr>
        <p:spPr>
          <a:xfrm>
            <a:off x="1006475" y="1340768"/>
            <a:ext cx="3529013" cy="2303462"/>
          </a:xfrm>
          <a:prstGeom prst="rect">
            <a:avLst/>
          </a:prstGeom>
        </p:spPr>
        <p:txBody>
          <a:bodyPr/>
          <a:lstStyle/>
          <a:p>
            <a:pPr lvl="0"/>
            <a:endParaRPr lang="fr-BE" noProof="0"/>
          </a:p>
        </p:txBody>
      </p:sp>
      <p:sp>
        <p:nvSpPr>
          <p:cNvPr id="5" name="Espace réservé pour une image  11"/>
          <p:cNvSpPr>
            <a:spLocks noGrp="1"/>
          </p:cNvSpPr>
          <p:nvPr>
            <p:ph type="pic" sz="quarter" idx="11"/>
          </p:nvPr>
        </p:nvSpPr>
        <p:spPr>
          <a:xfrm>
            <a:off x="4679391" y="1339200"/>
            <a:ext cx="3529013" cy="2303462"/>
          </a:xfrm>
          <a:prstGeom prst="rect">
            <a:avLst/>
          </a:prstGeom>
        </p:spPr>
        <p:txBody>
          <a:bodyPr/>
          <a:lstStyle/>
          <a:p>
            <a:pPr lvl="0"/>
            <a:endParaRPr lang="fr-BE" noProof="0"/>
          </a:p>
        </p:txBody>
      </p:sp>
      <p:sp>
        <p:nvSpPr>
          <p:cNvPr id="6" name="Espace réservé pour une image  11"/>
          <p:cNvSpPr>
            <a:spLocks noGrp="1"/>
          </p:cNvSpPr>
          <p:nvPr>
            <p:ph type="pic" sz="quarter" idx="12"/>
          </p:nvPr>
        </p:nvSpPr>
        <p:spPr>
          <a:xfrm>
            <a:off x="1007604" y="3789040"/>
            <a:ext cx="3529013" cy="2303462"/>
          </a:xfrm>
          <a:prstGeom prst="rect">
            <a:avLst/>
          </a:prstGeom>
        </p:spPr>
        <p:txBody>
          <a:bodyPr/>
          <a:lstStyle/>
          <a:p>
            <a:pPr lvl="0"/>
            <a:endParaRPr lang="fr-BE" noProof="0"/>
          </a:p>
        </p:txBody>
      </p:sp>
      <p:sp>
        <p:nvSpPr>
          <p:cNvPr id="9" name="Espace réservé pour une image  11"/>
          <p:cNvSpPr>
            <a:spLocks noGrp="1"/>
          </p:cNvSpPr>
          <p:nvPr>
            <p:ph type="pic" sz="quarter" idx="13"/>
          </p:nvPr>
        </p:nvSpPr>
        <p:spPr>
          <a:xfrm>
            <a:off x="4680012" y="3790800"/>
            <a:ext cx="3529013" cy="2303462"/>
          </a:xfrm>
          <a:prstGeom prst="rect">
            <a:avLst/>
          </a:prstGeom>
        </p:spPr>
        <p:txBody>
          <a:bodyPr/>
          <a:lstStyle/>
          <a:p>
            <a:pPr lvl="0"/>
            <a:endParaRPr lang="fr-BE" noProof="0"/>
          </a:p>
        </p:txBody>
      </p:sp>
    </p:spTree>
    <p:extLst>
      <p:ext uri="{BB962C8B-B14F-4D97-AF65-F5344CB8AC3E}">
        <p14:creationId xmlns:p14="http://schemas.microsoft.com/office/powerpoint/2010/main" val="3886082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8"/>
          <p:cNvSpPr>
            <a:spLocks noGrp="1"/>
          </p:cNvSpPr>
          <p:nvPr>
            <p:ph type="pic" sz="quarter" idx="10"/>
          </p:nvPr>
        </p:nvSpPr>
        <p:spPr>
          <a:xfrm>
            <a:off x="1008063" y="1340892"/>
            <a:ext cx="7200900" cy="4824412"/>
          </a:xfrm>
          <a:prstGeom prst="rect">
            <a:avLst/>
          </a:prstGeom>
        </p:spPr>
        <p:txBody>
          <a:bodyPr/>
          <a:lstStyle/>
          <a:p>
            <a:pPr lvl="0"/>
            <a:endParaRPr lang="fr-BE" noProof="0"/>
          </a:p>
        </p:txBody>
      </p:sp>
    </p:spTree>
    <p:extLst>
      <p:ext uri="{BB962C8B-B14F-4D97-AF65-F5344CB8AC3E}">
        <p14:creationId xmlns:p14="http://schemas.microsoft.com/office/powerpoint/2010/main" val="3735897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9"/>
          <p:cNvSpPr>
            <a:spLocks noGrp="1"/>
          </p:cNvSpPr>
          <p:nvPr>
            <p:ph type="pic" sz="quarter" idx="10"/>
          </p:nvPr>
        </p:nvSpPr>
        <p:spPr>
          <a:xfrm>
            <a:off x="4644000" y="1339200"/>
            <a:ext cx="3528000" cy="4824000"/>
          </a:xfrm>
          <a:prstGeom prst="rect">
            <a:avLst/>
          </a:prstGeom>
        </p:spPr>
        <p:txBody>
          <a:bodyPr/>
          <a:lstStyle/>
          <a:p>
            <a:pPr lvl="0"/>
            <a:endParaRPr lang="fr-BE" noProof="0"/>
          </a:p>
        </p:txBody>
      </p:sp>
      <p:sp>
        <p:nvSpPr>
          <p:cNvPr id="8" name="Espace réservé du texte 11"/>
          <p:cNvSpPr>
            <a:spLocks noGrp="1"/>
          </p:cNvSpPr>
          <p:nvPr>
            <p:ph type="body" sz="quarter" idx="11"/>
          </p:nvPr>
        </p:nvSpPr>
        <p:spPr>
          <a:xfrm>
            <a:off x="897308" y="2828658"/>
            <a:ext cx="3537959" cy="1572426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400" baseline="0">
                <a:solidFill>
                  <a:srgbClr val="0021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125997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13"/>
          <p:cNvSpPr>
            <a:spLocks noGrp="1"/>
          </p:cNvSpPr>
          <p:nvPr>
            <p:ph type="pic" sz="quarter" idx="10"/>
          </p:nvPr>
        </p:nvSpPr>
        <p:spPr>
          <a:xfrm>
            <a:off x="1008063" y="1342800"/>
            <a:ext cx="3528000" cy="2304000"/>
          </a:xfrm>
          <a:prstGeom prst="rect">
            <a:avLst/>
          </a:prstGeom>
        </p:spPr>
        <p:txBody>
          <a:bodyPr/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fr-BE" noProof="0" dirty="0"/>
          </a:p>
        </p:txBody>
      </p:sp>
      <p:sp>
        <p:nvSpPr>
          <p:cNvPr id="5" name="Espace réservé pour une image  13"/>
          <p:cNvSpPr>
            <a:spLocks noGrp="1"/>
          </p:cNvSpPr>
          <p:nvPr>
            <p:ph type="pic" sz="quarter" idx="11"/>
          </p:nvPr>
        </p:nvSpPr>
        <p:spPr>
          <a:xfrm>
            <a:off x="4680000" y="3934800"/>
            <a:ext cx="3528000" cy="2304000"/>
          </a:xfrm>
          <a:prstGeom prst="rect">
            <a:avLst/>
          </a:prstGeom>
        </p:spPr>
        <p:txBody>
          <a:bodyPr/>
          <a:lstStyle/>
          <a:p>
            <a:pPr lvl="0"/>
            <a:endParaRPr lang="fr-BE" noProof="0" dirty="0"/>
          </a:p>
        </p:txBody>
      </p:sp>
      <p:sp>
        <p:nvSpPr>
          <p:cNvPr id="6" name="Espace réservé du texte 16"/>
          <p:cNvSpPr>
            <a:spLocks noGrp="1"/>
          </p:cNvSpPr>
          <p:nvPr>
            <p:ph type="body" sz="quarter" idx="12"/>
          </p:nvPr>
        </p:nvSpPr>
        <p:spPr>
          <a:xfrm>
            <a:off x="4680000" y="1339200"/>
            <a:ext cx="3528000" cy="2303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>
                <a:solidFill>
                  <a:srgbClr val="0021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BE" dirty="0"/>
          </a:p>
        </p:txBody>
      </p:sp>
      <p:sp>
        <p:nvSpPr>
          <p:cNvPr id="9" name="Espace réservé du texte 16"/>
          <p:cNvSpPr>
            <a:spLocks noGrp="1"/>
          </p:cNvSpPr>
          <p:nvPr>
            <p:ph type="body" sz="quarter" idx="13"/>
          </p:nvPr>
        </p:nvSpPr>
        <p:spPr>
          <a:xfrm>
            <a:off x="1007604" y="3933056"/>
            <a:ext cx="3528000" cy="23034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100">
                <a:solidFill>
                  <a:srgbClr val="0021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7516527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19"/>
          <p:cNvSpPr>
            <a:spLocks noGrp="1"/>
          </p:cNvSpPr>
          <p:nvPr>
            <p:ph type="body" sz="quarter" idx="11"/>
          </p:nvPr>
        </p:nvSpPr>
        <p:spPr>
          <a:xfrm>
            <a:off x="1023786" y="2988654"/>
            <a:ext cx="7332358" cy="9338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tabLst>
                <a:tab pos="179388" algn="l"/>
              </a:tabLst>
              <a:defRPr sz="66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78427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0874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6014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9"/>
          <p:cNvSpPr>
            <a:spLocks noGrp="1"/>
          </p:cNvSpPr>
          <p:nvPr>
            <p:ph type="body" sz="quarter" idx="10"/>
          </p:nvPr>
        </p:nvSpPr>
        <p:spPr>
          <a:xfrm>
            <a:off x="4273044" y="6234478"/>
            <a:ext cx="4248150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500" baseline="0">
                <a:solidFill>
                  <a:srgbClr val="0021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BE" dirty="0"/>
          </a:p>
        </p:txBody>
      </p:sp>
      <p:sp>
        <p:nvSpPr>
          <p:cNvPr id="10" name="Espace réservé du texte 21"/>
          <p:cNvSpPr>
            <a:spLocks noGrp="1"/>
          </p:cNvSpPr>
          <p:nvPr>
            <p:ph type="body" sz="quarter" idx="11"/>
          </p:nvPr>
        </p:nvSpPr>
        <p:spPr>
          <a:xfrm>
            <a:off x="8413504" y="6234987"/>
            <a:ext cx="540345" cy="4312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rgbClr val="0021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240317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8"/>
          <p:cNvSpPr>
            <a:spLocks noGrp="1"/>
          </p:cNvSpPr>
          <p:nvPr>
            <p:ph type="pic" sz="quarter" idx="10"/>
          </p:nvPr>
        </p:nvSpPr>
        <p:spPr>
          <a:xfrm>
            <a:off x="1008062" y="2068082"/>
            <a:ext cx="8135937" cy="4789918"/>
          </a:xfrm>
          <a:prstGeom prst="rect">
            <a:avLst/>
          </a:prstGeom>
        </p:spPr>
        <p:txBody>
          <a:bodyPr/>
          <a:lstStyle/>
          <a:p>
            <a:pPr lvl="0"/>
            <a:endParaRPr lang="fr-BE" noProof="0" dirty="0"/>
          </a:p>
        </p:txBody>
      </p:sp>
      <p:sp>
        <p:nvSpPr>
          <p:cNvPr id="6" name="Espace réservé du texte 19"/>
          <p:cNvSpPr>
            <a:spLocks noGrp="1"/>
          </p:cNvSpPr>
          <p:nvPr>
            <p:ph type="body" sz="quarter" idx="13"/>
          </p:nvPr>
        </p:nvSpPr>
        <p:spPr>
          <a:xfrm>
            <a:off x="1619672" y="4869160"/>
            <a:ext cx="4932548" cy="1548172"/>
          </a:xfrm>
          <a:prstGeom prst="rect">
            <a:avLst/>
          </a:prstGeom>
          <a:solidFill>
            <a:srgbClr val="5DB3E6">
              <a:alpha val="79000"/>
            </a:srgbClr>
          </a:solidFill>
        </p:spPr>
        <p:txBody>
          <a:bodyPr/>
          <a:lstStyle>
            <a:lvl1pPr marL="0" indent="0" algn="l">
              <a:buNone/>
              <a:tabLst>
                <a:tab pos="179388" algn="l"/>
              </a:tabLst>
              <a:defRPr sz="2800" b="1" baseline="0">
                <a:ln>
                  <a:noFill/>
                </a:ln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fr-BE" dirty="0"/>
          </a:p>
        </p:txBody>
      </p:sp>
      <p:sp>
        <p:nvSpPr>
          <p:cNvPr id="9" name="Espace réservé du texte 19"/>
          <p:cNvSpPr>
            <a:spLocks noGrp="1"/>
          </p:cNvSpPr>
          <p:nvPr>
            <p:ph type="body" sz="quarter" idx="11"/>
          </p:nvPr>
        </p:nvSpPr>
        <p:spPr>
          <a:xfrm>
            <a:off x="1692002" y="5096487"/>
            <a:ext cx="4691706" cy="431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>
                <a:tab pos="179388" algn="l"/>
              </a:tabLst>
              <a:defRPr sz="28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BE" dirty="0"/>
          </a:p>
        </p:txBody>
      </p:sp>
      <p:sp>
        <p:nvSpPr>
          <p:cNvPr id="11" name="Espace réservé du texte 19"/>
          <p:cNvSpPr>
            <a:spLocks noGrp="1"/>
          </p:cNvSpPr>
          <p:nvPr>
            <p:ph type="body" sz="quarter" idx="12"/>
          </p:nvPr>
        </p:nvSpPr>
        <p:spPr>
          <a:xfrm>
            <a:off x="1692002" y="5539714"/>
            <a:ext cx="4691706" cy="431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>
                <a:tab pos="179388" algn="l"/>
              </a:tabLst>
              <a:defRPr sz="20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711117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9"/>
          <p:cNvSpPr>
            <a:spLocks noGrp="1"/>
          </p:cNvSpPr>
          <p:nvPr>
            <p:ph type="body" sz="quarter" idx="11"/>
          </p:nvPr>
        </p:nvSpPr>
        <p:spPr>
          <a:xfrm>
            <a:off x="1298895" y="5742864"/>
            <a:ext cx="4691706" cy="431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>
                <a:tab pos="179388" algn="l"/>
              </a:tabLst>
              <a:defRPr sz="28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BE" dirty="0"/>
          </a:p>
        </p:txBody>
      </p:sp>
      <p:sp>
        <p:nvSpPr>
          <p:cNvPr id="10" name="Espace réservé du texte 19"/>
          <p:cNvSpPr>
            <a:spLocks noGrp="1"/>
          </p:cNvSpPr>
          <p:nvPr>
            <p:ph type="body" sz="quarter" idx="12"/>
          </p:nvPr>
        </p:nvSpPr>
        <p:spPr>
          <a:xfrm>
            <a:off x="1298895" y="6186091"/>
            <a:ext cx="4691706" cy="431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>
                <a:tab pos="179388" algn="l"/>
              </a:tabLst>
              <a:defRPr sz="20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BE" dirty="0"/>
          </a:p>
        </p:txBody>
      </p:sp>
      <p:sp>
        <p:nvSpPr>
          <p:cNvPr id="17" name="Espace réservé du texte 19"/>
          <p:cNvSpPr>
            <a:spLocks noGrp="1"/>
          </p:cNvSpPr>
          <p:nvPr>
            <p:ph type="body" sz="quarter" idx="16"/>
          </p:nvPr>
        </p:nvSpPr>
        <p:spPr>
          <a:xfrm>
            <a:off x="1298895" y="1055354"/>
            <a:ext cx="4691706" cy="92428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tabLst>
                <a:tab pos="179388" algn="l"/>
              </a:tabLst>
              <a:defRPr sz="1600" b="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BE" dirty="0"/>
          </a:p>
        </p:txBody>
      </p:sp>
      <p:sp>
        <p:nvSpPr>
          <p:cNvPr id="19" name="Espace réservé du texte 19"/>
          <p:cNvSpPr>
            <a:spLocks noGrp="1"/>
          </p:cNvSpPr>
          <p:nvPr>
            <p:ph type="body" sz="quarter" idx="17"/>
          </p:nvPr>
        </p:nvSpPr>
        <p:spPr>
          <a:xfrm>
            <a:off x="1298895" y="1323901"/>
            <a:ext cx="4691706" cy="26748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tabLst>
                <a:tab pos="179388" algn="l"/>
              </a:tabLst>
              <a:defRPr sz="1600" b="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BE" dirty="0"/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8"/>
          </p:nvPr>
        </p:nvSpPr>
        <p:spPr>
          <a:xfrm>
            <a:off x="1298895" y="1591386"/>
            <a:ext cx="4691706" cy="39396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tabLst>
                <a:tab pos="179388" algn="l"/>
              </a:tabLst>
              <a:defRPr sz="1600" b="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95653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19"/>
          <p:cNvSpPr>
            <a:spLocks noGrp="1"/>
          </p:cNvSpPr>
          <p:nvPr>
            <p:ph type="body" sz="quarter" idx="11"/>
          </p:nvPr>
        </p:nvSpPr>
        <p:spPr>
          <a:xfrm>
            <a:off x="1298895" y="5742864"/>
            <a:ext cx="4691706" cy="431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>
                <a:tab pos="179388" algn="l"/>
              </a:tabLst>
              <a:defRPr sz="28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BE" dirty="0"/>
          </a:p>
        </p:txBody>
      </p:sp>
      <p:sp>
        <p:nvSpPr>
          <p:cNvPr id="6" name="Espace réservé du texte 19"/>
          <p:cNvSpPr>
            <a:spLocks noGrp="1"/>
          </p:cNvSpPr>
          <p:nvPr>
            <p:ph type="body" sz="quarter" idx="12"/>
          </p:nvPr>
        </p:nvSpPr>
        <p:spPr>
          <a:xfrm>
            <a:off x="1298895" y="6186091"/>
            <a:ext cx="4691706" cy="431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>
                <a:tab pos="179388" algn="l"/>
              </a:tabLst>
              <a:defRPr sz="20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BE" dirty="0"/>
          </a:p>
        </p:txBody>
      </p:sp>
      <p:sp>
        <p:nvSpPr>
          <p:cNvPr id="10" name="Espace réservé du texte 19"/>
          <p:cNvSpPr>
            <a:spLocks noGrp="1"/>
          </p:cNvSpPr>
          <p:nvPr>
            <p:ph type="body" sz="quarter" idx="16"/>
          </p:nvPr>
        </p:nvSpPr>
        <p:spPr>
          <a:xfrm>
            <a:off x="1418232" y="1197827"/>
            <a:ext cx="4691706" cy="92428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tabLst>
                <a:tab pos="179388" algn="l"/>
              </a:tabLst>
              <a:defRPr sz="1700" b="0" baseline="0">
                <a:solidFill>
                  <a:srgbClr val="9A96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BE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sz="quarter" idx="17"/>
          </p:nvPr>
        </p:nvSpPr>
        <p:spPr>
          <a:xfrm>
            <a:off x="7878763" y="419100"/>
            <a:ext cx="838200" cy="85407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endParaRPr lang="fr-BE" noProof="0" dirty="0"/>
          </a:p>
        </p:txBody>
      </p:sp>
    </p:spTree>
    <p:extLst>
      <p:ext uri="{BB962C8B-B14F-4D97-AF65-F5344CB8AC3E}">
        <p14:creationId xmlns:p14="http://schemas.microsoft.com/office/powerpoint/2010/main" val="3315576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9"/>
          <p:cNvSpPr>
            <a:spLocks noGrp="1"/>
          </p:cNvSpPr>
          <p:nvPr>
            <p:ph type="body" sz="quarter" idx="11"/>
          </p:nvPr>
        </p:nvSpPr>
        <p:spPr>
          <a:xfrm>
            <a:off x="1023786" y="2988654"/>
            <a:ext cx="7332358" cy="10193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>
                <a:tab pos="179388" algn="l"/>
              </a:tabLst>
              <a:defRPr sz="66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74791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9"/>
          <p:cNvSpPr>
            <a:spLocks noGrp="1"/>
          </p:cNvSpPr>
          <p:nvPr>
            <p:ph type="body" sz="quarter" idx="10"/>
          </p:nvPr>
        </p:nvSpPr>
        <p:spPr>
          <a:xfrm>
            <a:off x="4273044" y="6234478"/>
            <a:ext cx="4248150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500" baseline="0">
                <a:solidFill>
                  <a:srgbClr val="0021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BE" dirty="0"/>
          </a:p>
        </p:txBody>
      </p:sp>
      <p:sp>
        <p:nvSpPr>
          <p:cNvPr id="11" name="Espace réservé du texte 21"/>
          <p:cNvSpPr>
            <a:spLocks noGrp="1"/>
          </p:cNvSpPr>
          <p:nvPr>
            <p:ph type="body" sz="quarter" idx="11"/>
          </p:nvPr>
        </p:nvSpPr>
        <p:spPr>
          <a:xfrm>
            <a:off x="8413504" y="6234987"/>
            <a:ext cx="540345" cy="4312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rgbClr val="0021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BE" dirty="0"/>
          </a:p>
        </p:txBody>
      </p:sp>
      <p:sp>
        <p:nvSpPr>
          <p:cNvPr id="13" name="Espace réservé du texte 19"/>
          <p:cNvSpPr>
            <a:spLocks noGrp="1"/>
          </p:cNvSpPr>
          <p:nvPr>
            <p:ph type="body" sz="quarter" idx="13"/>
          </p:nvPr>
        </p:nvSpPr>
        <p:spPr>
          <a:xfrm>
            <a:off x="606864" y="157942"/>
            <a:ext cx="7806639" cy="8894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438959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9"/>
          <p:cNvSpPr>
            <a:spLocks noGrp="1"/>
          </p:cNvSpPr>
          <p:nvPr>
            <p:ph type="body" sz="quarter" idx="10"/>
          </p:nvPr>
        </p:nvSpPr>
        <p:spPr>
          <a:xfrm>
            <a:off x="4273044" y="6234478"/>
            <a:ext cx="4248150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500" baseline="0">
                <a:solidFill>
                  <a:srgbClr val="0021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BE" dirty="0"/>
          </a:p>
        </p:txBody>
      </p:sp>
      <p:sp>
        <p:nvSpPr>
          <p:cNvPr id="10" name="Espace réservé du texte 21"/>
          <p:cNvSpPr>
            <a:spLocks noGrp="1"/>
          </p:cNvSpPr>
          <p:nvPr>
            <p:ph type="body" sz="quarter" idx="11"/>
          </p:nvPr>
        </p:nvSpPr>
        <p:spPr>
          <a:xfrm>
            <a:off x="8413504" y="6234987"/>
            <a:ext cx="540345" cy="4312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rgbClr val="0021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946150" y="2073275"/>
            <a:ext cx="7832725" cy="4160838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>
                <a:solidFill>
                  <a:srgbClr val="0021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8592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6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7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Espace réservé du texte 1">
            <a:extLst>
              <a:ext uri="{FF2B5EF4-FFF2-40B4-BE49-F238E27FC236}">
                <a16:creationId xmlns:a16="http://schemas.microsoft.com/office/drawing/2014/main" id="{C44439A4-8AC9-FF56-89E0-973DFF0B5BCE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1339850" y="4837113"/>
            <a:ext cx="4248150" cy="431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/>
              <a:t>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3C08A4-BAD0-23F4-DEFC-A5E36F874FFB}"/>
              </a:ext>
            </a:extLst>
          </p:cNvPr>
          <p:cNvSpPr/>
          <p:nvPr/>
        </p:nvSpPr>
        <p:spPr>
          <a:xfrm>
            <a:off x="647700" y="1346200"/>
            <a:ext cx="7772400" cy="4762500"/>
          </a:xfrm>
          <a:prstGeom prst="rect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9459" name="ZoneTexte 7">
            <a:extLst>
              <a:ext uri="{FF2B5EF4-FFF2-40B4-BE49-F238E27FC236}">
                <a16:creationId xmlns:a16="http://schemas.microsoft.com/office/drawing/2014/main" id="{61FC5250-24E5-63DB-D072-53E51E74A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100" y="1727200"/>
            <a:ext cx="5702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fr-FR" dirty="0">
                <a:solidFill>
                  <a:schemeClr val="bg1"/>
                </a:solidFill>
              </a:rPr>
              <a:t>Employment Policy Breakfast Series</a:t>
            </a:r>
          </a:p>
          <a:p>
            <a:r>
              <a:rPr lang="en-GB" altLang="fr-FR" dirty="0">
                <a:solidFill>
                  <a:schemeClr val="bg1"/>
                </a:solidFill>
              </a:rPr>
              <a:t>FEPS</a:t>
            </a:r>
          </a:p>
          <a:p>
            <a:r>
              <a:rPr lang="en-GB" altLang="fr-FR" dirty="0">
                <a:solidFill>
                  <a:schemeClr val="bg1"/>
                </a:solidFill>
              </a:rPr>
              <a:t>09/20/2022</a:t>
            </a:r>
          </a:p>
        </p:txBody>
      </p:sp>
      <p:sp>
        <p:nvSpPr>
          <p:cNvPr id="19460" name="ZoneTexte 8">
            <a:extLst>
              <a:ext uri="{FF2B5EF4-FFF2-40B4-BE49-F238E27FC236}">
                <a16:creationId xmlns:a16="http://schemas.microsoft.com/office/drawing/2014/main" id="{AF2EB323-87ED-5996-A9A4-96F58644B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100" y="5041900"/>
            <a:ext cx="41275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fr-FR">
                <a:solidFill>
                  <a:schemeClr val="bg1"/>
                </a:solidFill>
              </a:rPr>
              <a:t>Sophie Jacquot (USL-B, IEE, CReSPo)</a:t>
            </a:r>
          </a:p>
          <a:p>
            <a:r>
              <a:rPr lang="fr-FR" altLang="fr-FR">
                <a:solidFill>
                  <a:schemeClr val="bg1"/>
                </a:solidFill>
              </a:rPr>
              <a:t>sophie.jacquot@usaintlouis.be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FEB6C27-C1FA-345F-49C7-12736FE6C715}"/>
              </a:ext>
            </a:extLst>
          </p:cNvPr>
          <p:cNvSpPr txBox="1"/>
          <p:nvPr/>
        </p:nvSpPr>
        <p:spPr>
          <a:xfrm>
            <a:off x="2027582" y="3032125"/>
            <a:ext cx="5292587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cap="all" dirty="0">
                <a:solidFill>
                  <a:schemeClr val="bg1"/>
                </a:solidFill>
              </a:rPr>
              <a:t>Tackling Labour Market gender inequalities from an EU perspective</a:t>
            </a:r>
          </a:p>
          <a:p>
            <a:pPr algn="ctr">
              <a:defRPr/>
            </a:pPr>
            <a:r>
              <a:rPr lang="en-GB" sz="2200" b="1" cap="all" dirty="0">
                <a:solidFill>
                  <a:schemeClr val="bg1"/>
                </a:solidFill>
              </a:rPr>
              <a:t>Is the EU equal pay policy a failure?</a:t>
            </a:r>
            <a:endParaRPr lang="en-GB" sz="2200" cap="all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283C2DA-6951-4A5B-B979-3E21738255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717" t="7165" r="20000" b="34546"/>
          <a:stretch/>
        </p:blipFill>
        <p:spPr>
          <a:xfrm>
            <a:off x="5647173" y="97804"/>
            <a:ext cx="3196240" cy="193971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76120B1-29A0-C2C5-44F0-C2FCFB2CCB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389" t="10529" r="14577" b="11056"/>
          <a:stretch/>
        </p:blipFill>
        <p:spPr>
          <a:xfrm>
            <a:off x="3441016" y="3874938"/>
            <a:ext cx="5681026" cy="288525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873E229-D844-8CCA-E49D-FA5FC48B9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21" y="1165362"/>
            <a:ext cx="5844208" cy="328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texte vertical 1">
            <a:extLst>
              <a:ext uri="{FF2B5EF4-FFF2-40B4-BE49-F238E27FC236}">
                <a16:creationId xmlns:a16="http://schemas.microsoft.com/office/drawing/2014/main" id="{6F711C61-AB32-EC61-EFB5-86351051E81A}"/>
              </a:ext>
            </a:extLst>
          </p:cNvPr>
          <p:cNvSpPr txBox="1">
            <a:spLocks/>
          </p:cNvSpPr>
          <p:nvPr/>
        </p:nvSpPr>
        <p:spPr>
          <a:xfrm>
            <a:off x="584331" y="4879760"/>
            <a:ext cx="2775094" cy="1453403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rgbClr val="0021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GB" sz="1800" b="1" dirty="0">
                <a:solidFill>
                  <a:srgbClr val="002060"/>
                </a:solidFill>
                <a:latin typeface="+mn-lt"/>
              </a:rPr>
              <a:t>Gender overall earnings gap (EU, 2018) : 36,7% </a:t>
            </a:r>
            <a:r>
              <a:rPr lang="en-GB" sz="1600" dirty="0">
                <a:solidFill>
                  <a:srgbClr val="002060"/>
                </a:solidFill>
                <a:latin typeface="+mn-lt"/>
              </a:rPr>
              <a:t>(average hourly earnings, monthly average number hours paid, employment rate)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GB" sz="2000" dirty="0">
              <a:solidFill>
                <a:srgbClr val="002060"/>
              </a:solidFill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GB" sz="2000" dirty="0">
              <a:latin typeface="+mn-lt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090C918-28F6-B40A-AF38-588DD6CFE969}"/>
              </a:ext>
            </a:extLst>
          </p:cNvPr>
          <p:cNvSpPr txBox="1"/>
          <p:nvPr/>
        </p:nvSpPr>
        <p:spPr>
          <a:xfrm>
            <a:off x="6410740" y="2476362"/>
            <a:ext cx="1987826" cy="665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GB" sz="1800" b="1" dirty="0">
                <a:solidFill>
                  <a:srgbClr val="002060"/>
                </a:solidFill>
                <a:latin typeface="+mn-lt"/>
              </a:rPr>
              <a:t>Gender pay gap (EU, 2020) : 14,1%</a:t>
            </a:r>
          </a:p>
        </p:txBody>
      </p:sp>
    </p:spTree>
    <p:extLst>
      <p:ext uri="{BB962C8B-B14F-4D97-AF65-F5344CB8AC3E}">
        <p14:creationId xmlns:p14="http://schemas.microsoft.com/office/powerpoint/2010/main" val="2535383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1">
            <a:extLst>
              <a:ext uri="{FF2B5EF4-FFF2-40B4-BE49-F238E27FC236}">
                <a16:creationId xmlns:a16="http://schemas.microsoft.com/office/drawing/2014/main" id="{53151136-32DD-075B-6F4C-A42927B1414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9440" y="1818219"/>
            <a:ext cx="3773893" cy="4734981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GB" sz="800" dirty="0">
              <a:solidFill>
                <a:srgbClr val="002060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2000" dirty="0">
                <a:solidFill>
                  <a:srgbClr val="002060"/>
                </a:solidFill>
                <a:latin typeface="+mn-lt"/>
              </a:rPr>
              <a:t>Primary law: art. 119 EEC (now 157 TFEU)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GB" sz="2000" dirty="0">
              <a:solidFill>
                <a:srgbClr val="002060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2000" dirty="0">
                <a:solidFill>
                  <a:srgbClr val="002060"/>
                </a:solidFill>
                <a:latin typeface="+mn-lt"/>
              </a:rPr>
              <a:t>Secondary law: Directive 75/117/EEC + Directive 2006/54/EC (“recast”)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GB" sz="2000" dirty="0">
              <a:solidFill>
                <a:srgbClr val="002060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2000" dirty="0">
                <a:solidFill>
                  <a:srgbClr val="002060"/>
                </a:solidFill>
                <a:latin typeface="+mn-lt"/>
              </a:rPr>
              <a:t>Case law: 65 cases in 2019 (EELN)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GB" sz="2000" dirty="0">
              <a:solidFill>
                <a:srgbClr val="002060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2000" dirty="0">
                <a:solidFill>
                  <a:srgbClr val="002060"/>
                </a:solidFill>
                <a:latin typeface="+mn-lt"/>
              </a:rPr>
              <a:t>Soft regulation: EC’s multiannual AP and strategies, EU economic and social governance (EES, Lisbon Strategy, EU2020, EPSR)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GB" sz="2000" dirty="0">
              <a:solidFill>
                <a:srgbClr val="002060"/>
              </a:solidFill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GB" sz="2000" dirty="0">
              <a:solidFill>
                <a:srgbClr val="002060"/>
              </a:solidFill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GB" sz="2000" dirty="0">
              <a:solidFill>
                <a:srgbClr val="002060"/>
              </a:solidFill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GB" sz="2000" dirty="0">
              <a:latin typeface="+mn-lt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0C36C88-6B9C-7E6D-164B-1CF2ED13A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306214"/>
            <a:ext cx="4202339" cy="150047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9494516-267B-C8C9-333C-17518DC8320B}"/>
              </a:ext>
            </a:extLst>
          </p:cNvPr>
          <p:cNvSpPr txBox="1"/>
          <p:nvPr/>
        </p:nvSpPr>
        <p:spPr>
          <a:xfrm>
            <a:off x="1665544" y="1197224"/>
            <a:ext cx="5858378" cy="46166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1. The 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paradox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of equal pay at the EU level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389C66DB-2CDD-3BBC-C006-F291C885509E}"/>
              </a:ext>
            </a:extLst>
          </p:cNvPr>
          <p:cNvCxnSpPr/>
          <p:nvPr/>
        </p:nvCxnSpPr>
        <p:spPr>
          <a:xfrm>
            <a:off x="4353340" y="2306214"/>
            <a:ext cx="0" cy="3428664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9E4247A3-B92A-7487-8C9F-0D0238EAE606}"/>
              </a:ext>
            </a:extLst>
          </p:cNvPr>
          <p:cNvSpPr txBox="1"/>
          <p:nvPr/>
        </p:nvSpPr>
        <p:spPr>
          <a:xfrm>
            <a:off x="4790661" y="5101336"/>
            <a:ext cx="40543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5">
                    <a:lumMod val="50000"/>
                  </a:schemeClr>
                </a:solidFill>
              </a:rPr>
              <a:t>&gt; How to deal with persisting failure?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1">
            <a:extLst>
              <a:ext uri="{FF2B5EF4-FFF2-40B4-BE49-F238E27FC236}">
                <a16:creationId xmlns:a16="http://schemas.microsoft.com/office/drawing/2014/main" id="{53151136-32DD-075B-6F4C-A42927B1414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545" y="2031769"/>
            <a:ext cx="7934910" cy="461665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GB" sz="1000" dirty="0">
              <a:solidFill>
                <a:srgbClr val="002060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2000" b="1" dirty="0">
                <a:solidFill>
                  <a:srgbClr val="002060"/>
                </a:solidFill>
                <a:latin typeface="+mn-lt"/>
              </a:rPr>
              <a:t>The role of political will and orientation</a:t>
            </a:r>
            <a:endParaRPr lang="en-GB" sz="2000" dirty="0">
              <a:solidFill>
                <a:srgbClr val="002060"/>
              </a:solidFill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GB" sz="2000" dirty="0">
              <a:solidFill>
                <a:srgbClr val="002060"/>
              </a:solidFill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GB" sz="2000" dirty="0">
              <a:latin typeface="+mn-lt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9494516-267B-C8C9-333C-17518DC8320B}"/>
              </a:ext>
            </a:extLst>
          </p:cNvPr>
          <p:cNvSpPr txBox="1"/>
          <p:nvPr/>
        </p:nvSpPr>
        <p:spPr>
          <a:xfrm>
            <a:off x="2305878" y="1088491"/>
            <a:ext cx="5585792" cy="830997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2. Some lessons from the implementation of the 2006 directive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38F7D099-327E-37D1-D1F6-7ADCBEF103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557486"/>
              </p:ext>
            </p:extLst>
          </p:nvPr>
        </p:nvGraphicFramePr>
        <p:xfrm>
          <a:off x="1047093" y="2605715"/>
          <a:ext cx="7275443" cy="351398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454928">
                  <a:extLst>
                    <a:ext uri="{9D8B030D-6E8A-4147-A177-3AD203B41FA5}">
                      <a16:colId xmlns:a16="http://schemas.microsoft.com/office/drawing/2014/main" val="1588121333"/>
                    </a:ext>
                  </a:extLst>
                </a:gridCol>
                <a:gridCol w="1454928">
                  <a:extLst>
                    <a:ext uri="{9D8B030D-6E8A-4147-A177-3AD203B41FA5}">
                      <a16:colId xmlns:a16="http://schemas.microsoft.com/office/drawing/2014/main" val="3567983618"/>
                    </a:ext>
                  </a:extLst>
                </a:gridCol>
                <a:gridCol w="1454928">
                  <a:extLst>
                    <a:ext uri="{9D8B030D-6E8A-4147-A177-3AD203B41FA5}">
                      <a16:colId xmlns:a16="http://schemas.microsoft.com/office/drawing/2014/main" val="627914895"/>
                    </a:ext>
                  </a:extLst>
                </a:gridCol>
                <a:gridCol w="1454928">
                  <a:extLst>
                    <a:ext uri="{9D8B030D-6E8A-4147-A177-3AD203B41FA5}">
                      <a16:colId xmlns:a16="http://schemas.microsoft.com/office/drawing/2014/main" val="276917280"/>
                    </a:ext>
                  </a:extLst>
                </a:gridCol>
                <a:gridCol w="1455731">
                  <a:extLst>
                    <a:ext uri="{9D8B030D-6E8A-4147-A177-3AD203B41FA5}">
                      <a16:colId xmlns:a16="http://schemas.microsoft.com/office/drawing/2014/main" val="1384115156"/>
                    </a:ext>
                  </a:extLst>
                </a:gridCol>
              </a:tblGrid>
              <a:tr h="733046">
                <a:tc>
                  <a:txBody>
                    <a:bodyPr/>
                    <a:lstStyle/>
                    <a:p>
                      <a:pPr algn="just"/>
                      <a:r>
                        <a:rPr lang="en-GB" sz="1300" dirty="0">
                          <a:effectLst/>
                        </a:rPr>
                        <a:t> </a:t>
                      </a:r>
                      <a:endParaRPr lang="fr-B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effectLst/>
                        </a:rPr>
                        <a:t>Barroso I</a:t>
                      </a:r>
                      <a:endParaRPr lang="fr-BE" sz="1300" dirty="0">
                        <a:effectLst/>
                      </a:endParaRPr>
                    </a:p>
                    <a:p>
                      <a:r>
                        <a:rPr lang="en-GB" sz="1300" dirty="0">
                          <a:effectLst/>
                        </a:rPr>
                        <a:t>(22/11/2004-31/10/2009)</a:t>
                      </a:r>
                      <a:endParaRPr lang="fr-B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300">
                          <a:effectLst/>
                        </a:rPr>
                        <a:t>Barroso II</a:t>
                      </a:r>
                      <a:endParaRPr lang="fr-BE" sz="1300">
                        <a:effectLst/>
                      </a:endParaRPr>
                    </a:p>
                    <a:p>
                      <a:r>
                        <a:rPr lang="en-GB" sz="1300">
                          <a:effectLst/>
                        </a:rPr>
                        <a:t>10/02/2010-31/10/2014)</a:t>
                      </a:r>
                      <a:endParaRPr lang="fr-B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effectLst/>
                        </a:rPr>
                        <a:t>Juncker</a:t>
                      </a:r>
                      <a:endParaRPr lang="fr-BE" sz="1300" dirty="0">
                        <a:effectLst/>
                      </a:endParaRPr>
                    </a:p>
                    <a:p>
                      <a:r>
                        <a:rPr lang="en-GB" sz="1300" dirty="0">
                          <a:effectLst/>
                        </a:rPr>
                        <a:t>(01/11/2014-01/12/2019)</a:t>
                      </a:r>
                      <a:endParaRPr lang="fr-B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300">
                          <a:effectLst/>
                        </a:rPr>
                        <a:t>von der Leyen</a:t>
                      </a:r>
                      <a:endParaRPr lang="fr-BE" sz="1300">
                        <a:effectLst/>
                      </a:endParaRPr>
                    </a:p>
                    <a:p>
                      <a:r>
                        <a:rPr lang="en-GB" sz="1300">
                          <a:effectLst/>
                        </a:rPr>
                        <a:t>(01/12/2019-)</a:t>
                      </a:r>
                      <a:endParaRPr lang="fr-B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1308331"/>
                  </a:ext>
                </a:extLst>
              </a:tr>
              <a:tr h="1390469">
                <a:tc>
                  <a:txBody>
                    <a:bodyPr/>
                    <a:lstStyle/>
                    <a:p>
                      <a:pPr algn="just"/>
                      <a:r>
                        <a:rPr lang="en-GB" sz="1300">
                          <a:effectLst/>
                        </a:rPr>
                        <a:t>Implementation and evaluation initiatives (Commission)</a:t>
                      </a:r>
                      <a:endParaRPr lang="fr-B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 Communication</a:t>
                      </a:r>
                      <a:endParaRPr lang="fr-BE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 Report on the application of the directive</a:t>
                      </a:r>
                      <a:endParaRPr lang="fr-BE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r>
                        <a:rPr lang="en-GB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 Recommendation</a:t>
                      </a:r>
                      <a:endParaRPr lang="fr-BE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 Action Plan</a:t>
                      </a:r>
                      <a:endParaRPr lang="fr-BE" sz="13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r>
                        <a:rPr lang="en-GB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 Report on the implementation of the Recommendation</a:t>
                      </a:r>
                      <a:endParaRPr lang="fr-BE" sz="13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r>
                        <a:rPr lang="en-GB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 Public consultation</a:t>
                      </a:r>
                      <a:endParaRPr lang="fr-BE" sz="13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 Evaluation of the existing framework</a:t>
                      </a:r>
                      <a:endParaRPr lang="fr-BE" sz="13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r>
                        <a:rPr lang="en-GB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 Proposal for a directive on pay transparency</a:t>
                      </a:r>
                      <a:endParaRPr lang="fr-BE" sz="13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8157140"/>
                  </a:ext>
                </a:extLst>
              </a:tr>
              <a:tr h="993193">
                <a:tc>
                  <a:txBody>
                    <a:bodyPr/>
                    <a:lstStyle/>
                    <a:p>
                      <a:pPr algn="just"/>
                      <a:r>
                        <a:rPr lang="en-GB" sz="1300">
                          <a:effectLst/>
                        </a:rPr>
                        <a:t>Initiatives by other institutional actors / level of pressure on the policy process</a:t>
                      </a:r>
                      <a:endParaRPr lang="fr-B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Medium</a:t>
                      </a:r>
                      <a:endParaRPr lang="fr-BE" sz="13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r>
                        <a:rPr lang="en-GB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(1 EP resolution)</a:t>
                      </a:r>
                      <a:endParaRPr lang="fr-BE" sz="13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High</a:t>
                      </a:r>
                      <a:endParaRPr lang="fr-BE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r>
                        <a:rPr lang="en-GB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(2 EP resolutions, 1 Council conclusions)</a:t>
                      </a:r>
                      <a:endParaRPr lang="fr-BE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High </a:t>
                      </a:r>
                      <a:endParaRPr lang="fr-BE" sz="13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r>
                        <a:rPr lang="en-GB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(1 EP resolution, 1 Council conclusions)</a:t>
                      </a:r>
                      <a:endParaRPr lang="fr-BE" sz="13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High</a:t>
                      </a:r>
                      <a:endParaRPr lang="fr-BE" sz="13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r>
                        <a:rPr lang="en-GB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(1 EP resolution, 1 Council conclusions)</a:t>
                      </a:r>
                      <a:endParaRPr lang="fr-BE" sz="13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1520011"/>
                  </a:ext>
                </a:extLst>
              </a:tr>
              <a:tr h="198639">
                <a:tc>
                  <a:txBody>
                    <a:bodyPr/>
                    <a:lstStyle/>
                    <a:p>
                      <a:pPr algn="just"/>
                      <a:r>
                        <a:rPr lang="en-GB" sz="1300">
                          <a:effectLst/>
                        </a:rPr>
                        <a:t>Policy density</a:t>
                      </a:r>
                      <a:endParaRPr lang="fr-B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Medium</a:t>
                      </a:r>
                      <a:endParaRPr lang="fr-BE" sz="13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High</a:t>
                      </a:r>
                      <a:endParaRPr lang="fr-BE" sz="13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High</a:t>
                      </a:r>
                      <a:endParaRPr lang="fr-BE" sz="13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High</a:t>
                      </a:r>
                      <a:endParaRPr lang="fr-BE" sz="13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814503"/>
                  </a:ext>
                </a:extLst>
              </a:tr>
              <a:tr h="198639">
                <a:tc>
                  <a:txBody>
                    <a:bodyPr/>
                    <a:lstStyle/>
                    <a:p>
                      <a:pPr algn="just"/>
                      <a:r>
                        <a:rPr lang="en-GB" sz="1300">
                          <a:effectLst/>
                        </a:rPr>
                        <a:t>Policy intensity</a:t>
                      </a:r>
                      <a:endParaRPr lang="fr-B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Low</a:t>
                      </a:r>
                      <a:endParaRPr lang="fr-BE" sz="13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Low</a:t>
                      </a:r>
                      <a:endParaRPr lang="fr-BE" sz="13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Medium</a:t>
                      </a:r>
                      <a:endParaRPr lang="fr-BE" sz="13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High</a:t>
                      </a:r>
                      <a:endParaRPr lang="fr-BE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1534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0925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1">
            <a:extLst>
              <a:ext uri="{FF2B5EF4-FFF2-40B4-BE49-F238E27FC236}">
                <a16:creationId xmlns:a16="http://schemas.microsoft.com/office/drawing/2014/main" id="{53151136-32DD-075B-6F4C-A42927B1414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6409" y="1162238"/>
            <a:ext cx="8050695" cy="1153579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GB" sz="800" dirty="0">
              <a:solidFill>
                <a:srgbClr val="002060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2000" b="1" dirty="0">
                <a:solidFill>
                  <a:srgbClr val="002060"/>
                </a:solidFill>
                <a:latin typeface="+mn-lt"/>
              </a:rPr>
              <a:t>Different conceptions of equal pay (framing of the issue)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1800" dirty="0">
                <a:solidFill>
                  <a:srgbClr val="002060"/>
                </a:solidFill>
              </a:rPr>
              <a:t>Substantive understanding of equal pay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1800" dirty="0">
                <a:solidFill>
                  <a:srgbClr val="002060"/>
                </a:solidFill>
                <a:latin typeface="+mn-lt"/>
              </a:rPr>
              <a:t>Narrow understanding of equal pay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GB" sz="1200" dirty="0">
              <a:solidFill>
                <a:srgbClr val="002060"/>
              </a:solidFill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GB" sz="2000" dirty="0">
              <a:solidFill>
                <a:srgbClr val="002060"/>
              </a:solidFill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GB" sz="2000" dirty="0">
              <a:solidFill>
                <a:srgbClr val="002060"/>
              </a:solidFill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GB" sz="2000" dirty="0">
              <a:solidFill>
                <a:srgbClr val="002060"/>
              </a:solidFill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GB" sz="2000" dirty="0">
              <a:solidFill>
                <a:srgbClr val="002060"/>
              </a:solidFill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GB" sz="2000" dirty="0">
              <a:latin typeface="+mn-lt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A9BE858-62DC-25E0-B42A-7265AE952353}"/>
              </a:ext>
            </a:extLst>
          </p:cNvPr>
          <p:cNvSpPr txBox="1"/>
          <p:nvPr/>
        </p:nvSpPr>
        <p:spPr>
          <a:xfrm>
            <a:off x="1008821" y="2738093"/>
            <a:ext cx="6490253" cy="46166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3. Pay transparency, a rocky road ahead</a:t>
            </a:r>
          </a:p>
        </p:txBody>
      </p:sp>
      <p:sp>
        <p:nvSpPr>
          <p:cNvPr id="4" name="Espace réservé du texte vertical 1">
            <a:extLst>
              <a:ext uri="{FF2B5EF4-FFF2-40B4-BE49-F238E27FC236}">
                <a16:creationId xmlns:a16="http://schemas.microsoft.com/office/drawing/2014/main" id="{E9CA9BA0-1E1E-FA16-FF3D-CFFA9B19F16F}"/>
              </a:ext>
            </a:extLst>
          </p:cNvPr>
          <p:cNvSpPr txBox="1">
            <a:spLocks/>
          </p:cNvSpPr>
          <p:nvPr/>
        </p:nvSpPr>
        <p:spPr>
          <a:xfrm>
            <a:off x="586409" y="3388606"/>
            <a:ext cx="7961243" cy="1879134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rgbClr val="0021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GB" sz="800" dirty="0">
              <a:solidFill>
                <a:srgbClr val="002060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2000" b="1" dirty="0">
                <a:solidFill>
                  <a:srgbClr val="002060"/>
                </a:solidFill>
                <a:latin typeface="+mn-lt"/>
              </a:rPr>
              <a:t>Comparison of the </a:t>
            </a:r>
            <a:r>
              <a:rPr lang="en-GB" sz="2000" b="1">
                <a:solidFill>
                  <a:srgbClr val="002060"/>
                </a:solidFill>
                <a:latin typeface="+mn-lt"/>
              </a:rPr>
              <a:t>legislative processes </a:t>
            </a:r>
            <a:r>
              <a:rPr lang="en-GB" sz="2000" b="1" dirty="0">
                <a:solidFill>
                  <a:srgbClr val="002060"/>
                </a:solidFill>
                <a:latin typeface="+mn-lt"/>
              </a:rPr>
              <a:t>of several social directives in the EP (Copeland, </a:t>
            </a:r>
            <a:r>
              <a:rPr lang="en-GB" sz="2000" b="1" dirty="0" err="1">
                <a:solidFill>
                  <a:srgbClr val="002060"/>
                </a:solidFill>
                <a:latin typeface="+mn-lt"/>
              </a:rPr>
              <a:t>Elomäki</a:t>
            </a:r>
            <a:r>
              <a:rPr lang="en-GB" sz="2000" b="1" dirty="0">
                <a:solidFill>
                  <a:srgbClr val="002060"/>
                </a:solidFill>
                <a:latin typeface="+mn-lt"/>
              </a:rPr>
              <a:t>, </a:t>
            </a:r>
            <a:r>
              <a:rPr lang="en-GB" sz="2000" b="1" dirty="0" err="1">
                <a:solidFill>
                  <a:srgbClr val="002060"/>
                </a:solidFill>
                <a:latin typeface="+mn-lt"/>
              </a:rPr>
              <a:t>Gaweda</a:t>
            </a:r>
            <a:r>
              <a:rPr lang="en-GB" sz="2000" b="1" dirty="0">
                <a:solidFill>
                  <a:srgbClr val="002060"/>
                </a:solidFill>
                <a:latin typeface="+mn-lt"/>
              </a:rPr>
              <a:t>, 2022)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GB" sz="2000" b="1" dirty="0">
              <a:solidFill>
                <a:srgbClr val="002060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2000" b="1" dirty="0">
                <a:solidFill>
                  <a:srgbClr val="002060"/>
                </a:solidFill>
                <a:latin typeface="+mn-lt"/>
              </a:rPr>
              <a:t>Importance of political will in turbulent times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GB" sz="2000" dirty="0">
              <a:solidFill>
                <a:srgbClr val="002060"/>
              </a:solidFill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GB" sz="2000" dirty="0">
              <a:solidFill>
                <a:srgbClr val="002060"/>
              </a:solidFill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GB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8387820"/>
      </p:ext>
    </p:extLst>
  </p:cSld>
  <p:clrMapOvr>
    <a:masterClrMapping/>
  </p:clrMapOvr>
</p:sld>
</file>

<file path=ppt/theme/theme1.xml><?xml version="1.0" encoding="utf-8"?>
<a:theme xmlns:a="http://schemas.openxmlformats.org/drawingml/2006/main" name="17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6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8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9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0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3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4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5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14844</TotalTime>
  <Words>363</Words>
  <Application>Microsoft Macintosh PowerPoint</Application>
  <PresentationFormat>Affichage à l'écran (4:3)</PresentationFormat>
  <Paragraphs>77</Paragraphs>
  <Slides>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17</vt:i4>
      </vt:variant>
      <vt:variant>
        <vt:lpstr>Titres des diapositives</vt:lpstr>
      </vt:variant>
      <vt:variant>
        <vt:i4>5</vt:i4>
      </vt:variant>
    </vt:vector>
  </HeadingPairs>
  <TitlesOfParts>
    <vt:vector size="25" baseType="lpstr">
      <vt:lpstr>Arial</vt:lpstr>
      <vt:lpstr>Calibri</vt:lpstr>
      <vt:lpstr>Calibri Light</vt:lpstr>
      <vt:lpstr>17_Conception personnalisée</vt:lpstr>
      <vt:lpstr>Conception personnalisée</vt:lpstr>
      <vt:lpstr>1_Conception personnalisée</vt:lpstr>
      <vt:lpstr>2_Conception personnalisée</vt:lpstr>
      <vt:lpstr>3_Conception personnalisée</vt:lpstr>
      <vt:lpstr>4_Conception personnalisée</vt:lpstr>
      <vt:lpstr>5_Conception personnalisée</vt:lpstr>
      <vt:lpstr>6_Conception personnalisée</vt:lpstr>
      <vt:lpstr>15_Conception personnalisée</vt:lpstr>
      <vt:lpstr>16_Conception personnalisée</vt:lpstr>
      <vt:lpstr>8_Conception personnalisée</vt:lpstr>
      <vt:lpstr>9_Conception personnalisée</vt:lpstr>
      <vt:lpstr>11_Conception personnalisée</vt:lpstr>
      <vt:lpstr>10_Conception personnalisée</vt:lpstr>
      <vt:lpstr>12_Conception personnalisée</vt:lpstr>
      <vt:lpstr>13_Conception personnalisée</vt:lpstr>
      <vt:lpstr>14_Conception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Université Catholique de Louvain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Mélissa Nyamabu</dc:creator>
  <cp:lastModifiedBy>Sophie Jacquot</cp:lastModifiedBy>
  <cp:revision>196</cp:revision>
  <dcterms:created xsi:type="dcterms:W3CDTF">2018-06-29T12:50:19Z</dcterms:created>
  <dcterms:modified xsi:type="dcterms:W3CDTF">2022-09-14T10:13:27Z</dcterms:modified>
</cp:coreProperties>
</file>